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2D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42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252D4-3EC6-4EA8-8912-53118EDF4FFD}" type="datetimeFigureOut">
              <a:rPr lang="de-DE" smtClean="0"/>
              <a:t>12.02.2025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C07B4-7562-4692-A4A0-74DF404D6C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391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C07B4-7562-4692-A4A0-74DF404D6C8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7411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80CD4A-F66A-2608-381B-6D947FCBF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9A4D6E8-8787-14F6-6959-D531D506A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5F90E1-CDB4-DE43-8E84-5E71525E5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B080-16DA-4D62-933A-36B5A39DF272}" type="datetimeFigureOut">
              <a:rPr lang="de-DE" smtClean="0"/>
              <a:t>12.02.2025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1B59E61-C3A5-241A-6ECA-BFD6BDC4C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91311B-A3FE-BADE-AA99-7D973D81D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57B4-1EA7-4388-B7B0-FF17E82251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4756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FE9D11-6FE0-68F9-FE1C-A1537C2B6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A74376C-0110-C88B-CA53-7ADD44F42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6EBDFC-7556-0779-8426-080D2BBFF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B080-16DA-4D62-933A-36B5A39DF272}" type="datetimeFigureOut">
              <a:rPr lang="de-DE" smtClean="0"/>
              <a:t>12.02.2025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4345F3-1CEC-1472-F8C4-FBD7BE5D2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2F720F-8A87-98E9-F83F-6051008A3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57B4-1EA7-4388-B7B0-FF17E82251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404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FC3CB64-84DA-DE50-8BBD-6721585321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7A14705-7805-C66B-7194-D0649CB8CE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4063413-6CDD-F786-2E43-76FFE04BA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B080-16DA-4D62-933A-36B5A39DF272}" type="datetimeFigureOut">
              <a:rPr lang="de-DE" smtClean="0"/>
              <a:t>12.02.2025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6BB815-5548-F5DA-52FE-14DD885AF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B11997-F7CB-8ACE-D99E-B1F6D1D46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57B4-1EA7-4388-B7B0-FF17E82251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046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663A37-9E81-9882-4576-40AEB4AB9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6A52BF-4A33-252C-6985-CBD0A76C8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619198-2283-D589-94AB-D0933B36C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B080-16DA-4D62-933A-36B5A39DF272}" type="datetimeFigureOut">
              <a:rPr lang="de-DE" smtClean="0"/>
              <a:t>12.02.2025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5FAC89-BB7A-7E49-2A4E-A181517D4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C6006A-92ED-F1F8-2779-28343623F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57B4-1EA7-4388-B7B0-FF17E82251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345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6E98CE-791E-E38F-23EA-7598CC4C5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3310FE9-F878-010A-0E6D-1A94BB9A1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8B5CFE-0B01-978B-E5D3-528B86B9B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B080-16DA-4D62-933A-36B5A39DF272}" type="datetimeFigureOut">
              <a:rPr lang="de-DE" smtClean="0"/>
              <a:t>12.02.2025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BFBEE4-8A22-956C-15D5-0ECDCCD06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0624D6-48EB-9871-574F-6B312F062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57B4-1EA7-4388-B7B0-FF17E82251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1720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41AE00-45F5-A2B3-59E1-7B4FEEBAD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D24571-2BF0-1D93-9EFF-19E85A0E22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05DC37D-C47E-3BC2-1E85-7870277C8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DCAFA4-116C-5E1A-A534-BADC14FEF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B080-16DA-4D62-933A-36B5A39DF272}" type="datetimeFigureOut">
              <a:rPr lang="de-DE" smtClean="0"/>
              <a:t>12.02.2025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F49282E-3B15-F415-6D35-000B0BE02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3AAC5E8-30AB-81EE-0B89-42AF83DA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57B4-1EA7-4388-B7B0-FF17E82251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298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8E8561-8212-C673-9DBA-27FD33517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F29C80-7D4A-7FBB-8794-5714B1C31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CAD2251-CBE1-9F8E-17DD-A5642F86F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7E2A2E9-518F-108D-0510-1C804519DB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095B783-F89E-52B6-1877-F89421E874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C356337-9A54-3F64-7DF5-BDC4C8F5A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B080-16DA-4D62-933A-36B5A39DF272}" type="datetimeFigureOut">
              <a:rPr lang="de-DE" smtClean="0"/>
              <a:t>12.02.2025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1A0C93C-5EBC-CB1F-F456-C0A763124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5712170-1AFD-52C3-973A-E90759D4E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57B4-1EA7-4388-B7B0-FF17E82251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3645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365156-30AE-B379-6142-DD352FDC4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7795C31-EC7B-CD1F-8438-0F3688D7C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B080-16DA-4D62-933A-36B5A39DF272}" type="datetimeFigureOut">
              <a:rPr lang="de-DE" smtClean="0"/>
              <a:t>12.02.2025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9D95D0A-044D-E848-6E9A-0429758BE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94369A3-B660-225A-8107-7B2B2E916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57B4-1EA7-4388-B7B0-FF17E82251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1715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BAB1FE4-1C2B-1F03-2382-298255A3F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B080-16DA-4D62-933A-36B5A39DF272}" type="datetimeFigureOut">
              <a:rPr lang="de-DE" smtClean="0"/>
              <a:t>12.02.2025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CD2E976-0944-7D85-84B0-5B9D0CD6F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1173A0-588F-1C87-E879-1D66B067D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57B4-1EA7-4388-B7B0-FF17E82251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1982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EB8470-D2B5-706E-1DF3-11FAB8738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93F300-9752-EDC9-26F4-F7488FB03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852F3F9-5EEB-01A3-0436-516F24D9FB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8EE430A-355F-5ED6-4696-A64589883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B080-16DA-4D62-933A-36B5A39DF272}" type="datetimeFigureOut">
              <a:rPr lang="de-DE" smtClean="0"/>
              <a:t>12.02.2025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07686E3-FCA4-27D2-244D-3681E6CC8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C98B89D-C049-4D62-CFF4-A44B930C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57B4-1EA7-4388-B7B0-FF17E82251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2880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751603-C915-EE5F-33E9-75623AAA6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FC49762-24A1-2A58-41AB-A67A91F821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9AC2519-678F-E0BA-5560-9515EA995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9BF9E8B-E6E1-56B0-EA7D-EB12C4549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B080-16DA-4D62-933A-36B5A39DF272}" type="datetimeFigureOut">
              <a:rPr lang="de-DE" smtClean="0"/>
              <a:t>12.02.2025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ABB1AE0-C47F-EBA5-2982-1F7BEAE56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1D7917C-8B1A-F205-E70B-BE0BD7044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57B4-1EA7-4388-B7B0-FF17E82251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734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B31FFD9-F199-5606-1439-0FE323C19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13ADC6-D025-26EF-5B10-230372D9C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F00B3F-0D91-17B0-1D60-80A9781BEF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33B080-16DA-4D62-933A-36B5A39DF272}" type="datetimeFigureOut">
              <a:rPr lang="de-DE" smtClean="0"/>
              <a:t>12.02.2025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23E144-8975-B27A-7B1A-97CCCEE7EA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7D9C96-3416-2CF3-5047-50A089EB1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0457B4-1EA7-4388-B7B0-FF17E82251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697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196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2274F4-2D15-4A58-25D2-D0D222694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1842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Breitbild</PresentationFormat>
  <Paragraphs>1</Paragraphs>
  <Slides>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Volksbank Franken eG</dc:creator>
  <cp:lastModifiedBy>Volksbank Franken eG</cp:lastModifiedBy>
  <cp:revision>3</cp:revision>
  <dcterms:created xsi:type="dcterms:W3CDTF">2025-02-12T09:27:23Z</dcterms:created>
  <dcterms:modified xsi:type="dcterms:W3CDTF">2025-02-12T11:17:32Z</dcterms:modified>
</cp:coreProperties>
</file>